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D8A02-549F-444E-89C0-A54836D5C009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B816-037D-4563-BDDE-C2F1A9AE87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D8A02-549F-444E-89C0-A54836D5C009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B816-037D-4563-BDDE-C2F1A9AE87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D8A02-549F-444E-89C0-A54836D5C009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B816-037D-4563-BDDE-C2F1A9AE87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D8A02-549F-444E-89C0-A54836D5C009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B816-037D-4563-BDDE-C2F1A9AE87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D8A02-549F-444E-89C0-A54836D5C009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B816-037D-4563-BDDE-C2F1A9AE87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D8A02-549F-444E-89C0-A54836D5C009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B816-037D-4563-BDDE-C2F1A9AE87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D8A02-549F-444E-89C0-A54836D5C009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B816-037D-4563-BDDE-C2F1A9AE87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D8A02-549F-444E-89C0-A54836D5C009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B816-037D-4563-BDDE-C2F1A9AE87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D8A02-549F-444E-89C0-A54836D5C009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B816-037D-4563-BDDE-C2F1A9AE87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D8A02-549F-444E-89C0-A54836D5C009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B816-037D-4563-BDDE-C2F1A9AE87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D8A02-549F-444E-89C0-A54836D5C009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B816-037D-4563-BDDE-C2F1A9AE87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D8A02-549F-444E-89C0-A54836D5C009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2B816-037D-4563-BDDE-C2F1A9AE87F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visual.merriam-webster.com/images/astronomy/celestial-bodies/moon/phases-m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75" y="-136526"/>
            <a:ext cx="9145075" cy="6994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anymede.nmsu.edu/tharriso/ast110/Moon_pha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-60325"/>
            <a:ext cx="4663017" cy="699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samuelwat.com/peabody/images/moonpha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6525"/>
            <a:ext cx="9144000" cy="7034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Liana Martin</dc:creator>
  <cp:lastModifiedBy>Liana Martin</cp:lastModifiedBy>
  <cp:revision>2</cp:revision>
  <dcterms:created xsi:type="dcterms:W3CDTF">2009-11-03T18:08:29Z</dcterms:created>
  <dcterms:modified xsi:type="dcterms:W3CDTF">2009-11-03T18:11:49Z</dcterms:modified>
</cp:coreProperties>
</file>